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78" r:id="rId5"/>
    <p:sldId id="309" r:id="rId6"/>
    <p:sldId id="312" r:id="rId7"/>
    <p:sldId id="328" r:id="rId8"/>
    <p:sldId id="321" r:id="rId9"/>
    <p:sldId id="310" r:id="rId10"/>
    <p:sldId id="311" r:id="rId11"/>
    <p:sldId id="323" r:id="rId12"/>
    <p:sldId id="324" r:id="rId13"/>
    <p:sldId id="327" r:id="rId14"/>
    <p:sldId id="326" r:id="rId15"/>
    <p:sldId id="30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405" autoAdjust="0"/>
  </p:normalViewPr>
  <p:slideViewPr>
    <p:cSldViewPr snapToGrid="0">
      <p:cViewPr varScale="1">
        <p:scale>
          <a:sx n="105" d="100"/>
          <a:sy n="105" d="100"/>
        </p:scale>
        <p:origin x="168" y="114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8/1/2024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2.png>
</file>

<file path=ppt/media/image3.sv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8/1/2024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0045" y="603504"/>
            <a:ext cx="5449824" cy="3483864"/>
          </a:xfrm>
        </p:spPr>
        <p:txBody>
          <a:bodyPr anchor="b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TRAVEL AGENCY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WEBSITE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2" descr="Travel Agency Website In London, UK | Best Tourism Website - IWS">
            <a:extLst>
              <a:ext uri="{FF2B5EF4-FFF2-40B4-BE49-F238E27FC236}">
                <a16:creationId xmlns:a16="http://schemas.microsoft.com/office/drawing/2014/main" id="{5FD8CDE4-707E-950D-AF0B-0C0F4E1DD282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22" r="24522"/>
          <a:stretch>
            <a:fillRect/>
          </a:stretch>
        </p:blipFill>
        <p:spPr bwMode="auto">
          <a:xfrm>
            <a:off x="0" y="0"/>
            <a:ext cx="5046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139A8FCF-D4C3-9250-029B-C035856B6A8E}"/>
              </a:ext>
            </a:extLst>
          </p:cNvPr>
          <p:cNvSpPr txBox="1">
            <a:spLocks/>
          </p:cNvSpPr>
          <p:nvPr/>
        </p:nvSpPr>
        <p:spPr>
          <a:xfrm>
            <a:off x="6180773" y="3803904"/>
            <a:ext cx="5449824" cy="1508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D1FFA-91BF-B1AE-DBA4-65BBEF4D4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6048" y="950976"/>
            <a:ext cx="7112508" cy="914400"/>
          </a:xfrm>
        </p:spPr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B3000-EE10-6186-FDED-FBEC073B5C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56048" y="2011680"/>
            <a:ext cx="6728460" cy="4114800"/>
          </a:xfrm>
        </p:spPr>
        <p:txBody>
          <a:bodyPr>
            <a:noAutofit/>
          </a:bodyPr>
          <a:lstStyle/>
          <a:p>
            <a:pPr algn="just"/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travel agency platform can greatly enhance user experience by offering personalized travel recommendations and advanced chatbots for real-time support.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data analytics and predictive tools will aid in accurate trend forecasting and decision-making.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Expanding multilingual support and localizing content will cater to a global audience, while sustainability features.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Offering options for eco-friendly travel and accommodations, reservations.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advanced security measures such as biometric authentication and enhanced encryption to protect user data and transactions.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How ChatGPT and Generative AI Could Change the Way We Travel - The New York  Times">
            <a:extLst>
              <a:ext uri="{FF2B5EF4-FFF2-40B4-BE49-F238E27FC236}">
                <a16:creationId xmlns:a16="http://schemas.microsoft.com/office/drawing/2014/main" id="{C53C1B8B-6228-EA9B-0728-ACCE3666E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5" r="19945"/>
          <a:stretch>
            <a:fillRect/>
          </a:stretch>
        </p:blipFill>
        <p:spPr bwMode="auto">
          <a:xfrm>
            <a:off x="-1" y="0"/>
            <a:ext cx="45994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319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26416-3184-2DCE-6AD9-9E186C110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9" y="1060704"/>
            <a:ext cx="4352544" cy="704088"/>
          </a:xfrm>
        </p:spPr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61AE33-96AA-985B-7377-4E3BA5B56FE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5488" y="1911096"/>
            <a:ext cx="11393423" cy="4050792"/>
          </a:xfrm>
        </p:spPr>
        <p:txBody>
          <a:bodyPr/>
          <a:lstStyle/>
          <a:p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1.Lee, Jenny Ji-Yeon, et al. "Developing, operating, and maintaining a travel agency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website: Attending to e-consumers and Internet marketing issues." </a:t>
            </a:r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Travel &amp;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Tourism Marketing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17.2-3 (2005): 205-223.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Huang, Han-Chen. "Research on key factors of travel agency website service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quality." </a:t>
            </a:r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World Journal of Advanced Research and Reviews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23.2 (2024): 001-010.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Park, Young A., Ulrike </a:t>
            </a:r>
            <a:r>
              <a:rPr lang="en-US" sz="18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Gretzel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Ercan </a:t>
            </a:r>
            <a:r>
              <a:rPr lang="en-US" sz="18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Sirakaya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-Turk. "Measuring web site quality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online travel agencies." </a:t>
            </a:r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Travel &amp; Tourism Marketing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23.1 (2007): 15-30.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Law, Rob, </a:t>
            </a:r>
            <a:r>
              <a:rPr lang="en-US" sz="18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Basak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Denizci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Guillet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Rosanna Leung. "An analysis of the lowest fares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shortest durations for air-tickets on travel agency websites." </a:t>
            </a:r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Journal of Travel &amp;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Tourism Marketing </a:t>
            </a: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27.6 (2010): 635-644.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554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4688" y="914400"/>
            <a:ext cx="5212080" cy="5029200"/>
          </a:xfrm>
        </p:spPr>
        <p:txBody>
          <a:bodyPr anchor="ctr"/>
          <a:lstStyle/>
          <a:p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Sampath Kumar Reddy (192211974)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 Rakesh (192211802)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SK. Anwar(192211801)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313432"/>
            <a:ext cx="7671816" cy="3082256"/>
          </a:xfrm>
        </p:spPr>
        <p:txBody>
          <a:bodyPr>
            <a:normAutofit/>
          </a:bodyPr>
          <a:lstStyle/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travel agency is seeking to enhance its operations through the development of an online platform that will facilitate booking flights, hotels, and vacation packages.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primary objectives include creating a seamless user registration and authentication system, complete with secure login, password recovery, and social media login options.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Users will have access to a personalized dashboard where they can manage bookings, update personal information, and review their booking history.</a:t>
            </a:r>
          </a:p>
          <a:p>
            <a:pPr algn="just"/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platform will also integrate a secure payment gateway to handle online transactions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5044F7-BD97-2FDE-4E33-A565BCF0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97F60-88E2-C430-D52B-6604405AD55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8" y="2039111"/>
            <a:ext cx="6153913" cy="3904488"/>
          </a:xfrm>
        </p:spPr>
        <p:txBody>
          <a:bodyPr>
            <a:normAutofit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  Travel Agency, we specialize in turning your travel dreams into unforgettable realities.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adventurous mountain trek, or an immersive cultural exploration, our expert team is dedicated to crafting personalized travel experiences that exceed your expectations.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website for the Travel Agency is crafted to offer a seamless and enjoyable user experience.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a focus on visual appeal, the site features high-quality images, interactive maps, and engaging multimedia content to vividly showcase various destinations.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optimization based on user feedback and performance metrics helps to keep the website effective and user-friendly.</a:t>
            </a:r>
          </a:p>
        </p:txBody>
      </p:sp>
      <p:pic>
        <p:nvPicPr>
          <p:cNvPr id="15" name="Picture Placeholder 14" descr="A person in an apron holding a computer">
            <a:extLst>
              <a:ext uri="{FF2B5EF4-FFF2-40B4-BE49-F238E27FC236}">
                <a16:creationId xmlns:a16="http://schemas.microsoft.com/office/drawing/2014/main" id="{48869757-F643-C013-26AA-3DDE950800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331" r="331"/>
          <a:stretch/>
        </p:blipFill>
        <p:spPr>
          <a:xfrm>
            <a:off x="7623125" y="-20757"/>
            <a:ext cx="4589511" cy="6555026"/>
          </a:xfrm>
        </p:spPr>
      </p:pic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9F62-28E3-3C6F-894D-801EBF9AC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9358E-D079-1FBF-2998-93F3D45D87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10122408" cy="3630168"/>
          </a:xfrm>
        </p:spPr>
        <p:txBody>
          <a:bodyPr>
            <a:normAutofit fontScale="92500"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travel agency’s existing system features a user-friendly registration form integrated with a database to store user details.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contact form is also available, capturing full name, email, phone number, and messages, and is linked to 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dbcontact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script for efficient management.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login includes validation for usernames (comprising uppercase, lowercase, and numeric characters), passwords (numeric only, with a minimum length of 8), and email addresses (ensuring valid formats).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Various forms of data are stored in a database, including user credentials, booking details, and contact messages.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login includes validation for usernames (comprising uppercase, lowercase, and numeric characters), passwords (numeric only, with a minimum length of 8), and email addresses (ensuring valid formats).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530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7FC55-4176-3F98-077F-D88211CDB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749808"/>
            <a:ext cx="7534656" cy="914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WORK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07576-97C2-9383-B57E-0D4980C932E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8" y="1837942"/>
            <a:ext cx="10277858" cy="4206241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travel agency system, several new features could be implemented. User profiles could be introduced to allow individuals to manage their personal information, travel history, and preferences.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search filters would enable users to find tours based on location, price range, activity type, and duration. A real-time availability system could provide up-to-date information on tour packages and hotel bookings.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a booking history and management feature would let users view, manage, and cancel bookings directly. Incorporating a review and rating system would help users make informed decisions, while personalized recommendations could suggest tours based on user preferences and past bookings.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interactive maps could highlight routes and points of interest. Multi-language support and a mobile app would cater to a broader audience, and live chat support could offer real-time assistance.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Special offers and discounts, a travel itinerary builder, and social media integration could further enhance user engagement.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reminders and notifications, along with dynamic pricing models, would streamline the booking process and adapt to market conditions.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17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49404F1-8E94-7D3D-71E2-A1A4B7CB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4A3718F-D67C-255A-4B64-BA379609FCD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9930384" cy="3877055"/>
          </a:xfrm>
        </p:spPr>
        <p:txBody>
          <a:bodyPr>
            <a:normAutofit lnSpcReduction="10000"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travel agency system is organized into several key modules, each designed to enhance different aspects of the user experience.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 Management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handles all booking-related activities, allowing users to search for flights, hotels, and vacation packages based on criteria such as destination and dates.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Management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focuses on managing user accounts and profiles.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supports account creation, login, and password recovery, and allows users to update personal information, preferences, and view their booking history.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Itinerary Management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aids users in planning and managing their travel itineraries. t enables users to create custom itineraries that include flights, hotels, and activities, view detailed trip plans, and receive notifications about upcoming trips, changes, or important reminders.</a:t>
            </a:r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8" y="2039112"/>
            <a:ext cx="9866377" cy="3904488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Support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designed to provide assistance and support to users.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features a helpdesk system for reporting issues or requesting support, a live chat function for real-time assistance, and an FAQ and knowledge base for self-service support.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Management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manages travel-related content on the platform.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administrators to update dynamic content such as destination guides, travel tips, and promotional offers, and handles the upload and display of media such as images and videos.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 and Reporting 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provides insights into booking trends, customer behavior, and financial performance.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includes functionalities for generating reports on bookings, revenue, and user activity, a visual dashboard for key metrics and analytics, and data export capabilities in various formats.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C8BC39-254A-8B06-C3DF-A35F753FA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38" y="941832"/>
            <a:ext cx="3705270" cy="2596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9E06B-23EF-2A12-041E-B2171E401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520" y="941832"/>
            <a:ext cx="3822192" cy="25968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07B17F-FCB6-0510-E81E-1D9DA690A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870" y="941832"/>
            <a:ext cx="3822192" cy="25968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C1ADB1-12A9-3F0A-00A1-A503EFD92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38" y="3758184"/>
            <a:ext cx="3705270" cy="28712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CC18363-D0A3-49F5-7439-F768CADBD4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0520" y="3758184"/>
            <a:ext cx="3822192" cy="2871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FC16CF-7BA2-A33F-279F-6008F2C623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4870" y="3758184"/>
            <a:ext cx="3822192" cy="2871216"/>
          </a:xfrm>
          <a:prstGeom prst="rect">
            <a:avLst/>
          </a:prstGeom>
        </p:spPr>
      </p:pic>
      <p:sp>
        <p:nvSpPr>
          <p:cNvPr id="9" name="Title 10">
            <a:extLst>
              <a:ext uri="{FF2B5EF4-FFF2-40B4-BE49-F238E27FC236}">
                <a16:creationId xmlns:a16="http://schemas.microsoft.com/office/drawing/2014/main" id="{A2C8082A-AC2E-D401-42F4-7DD97C4D7396}"/>
              </a:ext>
            </a:extLst>
          </p:cNvPr>
          <p:cNvSpPr txBox="1">
            <a:spLocks/>
          </p:cNvSpPr>
          <p:nvPr/>
        </p:nvSpPr>
        <p:spPr>
          <a:xfrm>
            <a:off x="891540" y="77724"/>
            <a:ext cx="10360152" cy="7178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SCREENSHOTS</a:t>
            </a:r>
          </a:p>
        </p:txBody>
      </p:sp>
    </p:spTree>
    <p:extLst>
      <p:ext uri="{BB962C8B-B14F-4D97-AF65-F5344CB8AC3E}">
        <p14:creationId xmlns:p14="http://schemas.microsoft.com/office/powerpoint/2010/main" val="3501114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5A801-0C76-0510-F27A-989CB7E0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9672E-06E8-3B4B-2973-871BD23CA8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10149840" cy="3356576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"Travel Agency" project aims to revolutionize the travel booking experience by providing a comprehensive, user-friendly platform for managing flights, accommodations, and itineraries.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travel agency system is designed to provide a comprehensive and user-friendly experience for managing travel arrangements.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benefit from intuitive search and booking processes, personalized itineraries, and robust support options, while administrators have the tools needed for content updates and performance analysis.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travel agency can offer a seamless and engaging platform that meets the diverse needs of travelers and enhances overall satisfaction.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49269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{CBBB65F3-9791-4B0A-8C8E-FE8E44D592D2}tf11964407_win32</Template>
  <TotalTime>165</TotalTime>
  <Words>1193</Words>
  <Application>Microsoft Office PowerPoint</Application>
  <PresentationFormat>Widescreen</PresentationFormat>
  <Paragraphs>76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Gill Sans Nova Light</vt:lpstr>
      <vt:lpstr>Sagona Book</vt:lpstr>
      <vt:lpstr>Times New Roman</vt:lpstr>
      <vt:lpstr>Custom</vt:lpstr>
      <vt:lpstr>TRAVEL AGENCY          WEBSITE  </vt:lpstr>
      <vt:lpstr>PROBLEM STATEMENT</vt:lpstr>
      <vt:lpstr>ABSTRACT</vt:lpstr>
      <vt:lpstr>EXISTING WORK</vt:lpstr>
      <vt:lpstr>PROPOSED WORK</vt:lpstr>
      <vt:lpstr>MODULE DESCRIPTION</vt:lpstr>
      <vt:lpstr>PowerPoint Presentation</vt:lpstr>
      <vt:lpstr>PowerPoint Presentation</vt:lpstr>
      <vt:lpstr> CONCLUSION</vt:lpstr>
      <vt:lpstr>FUTURE ENHANCEMENT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Sampath Kumar Reddy</dc:creator>
  <cp:lastModifiedBy>Sampath Kumar Reddy</cp:lastModifiedBy>
  <cp:revision>7</cp:revision>
  <dcterms:created xsi:type="dcterms:W3CDTF">2024-08-01T14:16:43Z</dcterms:created>
  <dcterms:modified xsi:type="dcterms:W3CDTF">2024-08-01T17:01:44Z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